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3171825"/>
            <a:ext cx="745807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81125"/>
            <a:ext cx="119157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64868" y="2083777"/>
            <a:ext cx="1283677" cy="756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1429" y="3138854"/>
            <a:ext cx="1283677" cy="756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09712"/>
            <a:ext cx="113823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9600" y="3499339"/>
            <a:ext cx="1556238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3946" y="4862146"/>
            <a:ext cx="1556238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59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2024-11-25T05:53:29Z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